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D0F4-A901-4C90-B076-995EF4272396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60259E-0D18-4F8E-AA93-31A280F946B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D0F4-A901-4C90-B076-995EF4272396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259E-0D18-4F8E-AA93-31A280F94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D0F4-A901-4C90-B076-995EF4272396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259E-0D18-4F8E-AA93-31A280F946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D0F4-A901-4C90-B076-995EF4272396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60259E-0D18-4F8E-AA93-31A280F946B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D0F4-A901-4C90-B076-995EF4272396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60259E-0D18-4F8E-AA93-31A280F946B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D0F4-A901-4C90-B076-995EF4272396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60259E-0D18-4F8E-AA93-31A280F946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D0F4-A901-4C90-B076-995EF4272396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60259E-0D18-4F8E-AA93-31A280F946B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D0F4-A901-4C90-B076-995EF4272396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60259E-0D18-4F8E-AA93-31A280F946B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D0F4-A901-4C90-B076-995EF4272396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60259E-0D18-4F8E-AA93-31A280F946B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D0F4-A901-4C90-B076-995EF4272396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60259E-0D18-4F8E-AA93-31A280F946B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D0F4-A901-4C90-B076-995EF4272396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60259E-0D18-4F8E-AA93-31A280F946B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38CD0F4-A901-4C90-B076-995EF4272396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860259E-0D18-4F8E-AA93-31A280F946B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80920" cy="914400"/>
          </a:xfrm>
        </p:spPr>
        <p:txBody>
          <a:bodyPr/>
          <a:lstStyle/>
          <a:p>
            <a:pPr algn="ctr"/>
            <a:r>
              <a:rPr lang="ru-RU" dirty="0"/>
              <a:t>Пейзаж – большой мир</a:t>
            </a:r>
          </a:p>
        </p:txBody>
      </p:sp>
    </p:spTree>
    <p:extLst>
      <p:ext uri="{BB962C8B-B14F-4D97-AF65-F5344CB8AC3E}">
        <p14:creationId xmlns:p14="http://schemas.microsoft.com/office/powerpoint/2010/main" val="3976830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661248"/>
            <a:ext cx="8187248" cy="914400"/>
          </a:xfrm>
        </p:spPr>
        <p:txBody>
          <a:bodyPr/>
          <a:lstStyle/>
          <a:p>
            <a:pPr algn="r"/>
            <a:r>
              <a:rPr lang="ru-RU" sz="2800" dirty="0" smtClean="0"/>
              <a:t>Клод</a:t>
            </a:r>
            <a:r>
              <a:rPr lang="ru-RU" sz="2800" dirty="0">
                <a:solidFill>
                  <a:prstClr val="white"/>
                </a:solidFill>
              </a:rPr>
              <a:t> Моне</a:t>
            </a:r>
            <a:r>
              <a:rPr lang="ru-RU" sz="2800" dirty="0" smtClean="0"/>
              <a:t>    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«Мост </a:t>
            </a:r>
            <a:r>
              <a:rPr lang="ru-RU" sz="2800" dirty="0" err="1"/>
              <a:t>Черринг</a:t>
            </a:r>
            <a:r>
              <a:rPr lang="ru-RU" sz="2800" dirty="0"/>
              <a:t> Кросс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9218" name="Picture 2" descr="C:\Users\Роском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7568"/>
            <a:ext cx="6461112" cy="529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39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5589240"/>
            <a:ext cx="7543800" cy="914400"/>
          </a:xfrm>
        </p:spPr>
        <p:txBody>
          <a:bodyPr/>
          <a:lstStyle/>
          <a:p>
            <a:pPr algn="r"/>
            <a:r>
              <a:rPr lang="ru-RU" sz="2800" dirty="0"/>
              <a:t>Клод Моне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«Стога </a:t>
            </a:r>
            <a:r>
              <a:rPr lang="ru-RU" sz="2800" dirty="0"/>
              <a:t>сена и последние лучи </a:t>
            </a:r>
            <a:r>
              <a:rPr lang="ru-RU" sz="2800" dirty="0" smtClean="0"/>
              <a:t>солнца»</a:t>
            </a:r>
            <a:endParaRPr lang="ru-RU" sz="2800" dirty="0"/>
          </a:p>
        </p:txBody>
      </p:sp>
      <p:pic>
        <p:nvPicPr>
          <p:cNvPr id="10242" name="Picture 2" descr="C:\Users\Роском\Desktop\клод-моне_стога-сена_последние-лучи-солн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1304"/>
            <a:ext cx="6666616" cy="524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93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Роском\Desktop\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274417" cy="17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Роском\Desktop\f0_336822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36" y="236230"/>
            <a:ext cx="2384464" cy="178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Роском\Desktop\0_38424-Peyzazh-morskoy-Dal-Gans-Svezhiy-ve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5" y="4785367"/>
            <a:ext cx="2503633" cy="173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Роском\Desktop\picfull2_56136cf0777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02" y="299905"/>
            <a:ext cx="2679030" cy="16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Роском\Desktop\levin_lyovin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66225"/>
            <a:ext cx="2297632" cy="196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Роском\Desktop\shalaev(3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40" y="4809413"/>
            <a:ext cx="2693539" cy="175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Роском\Desktop\337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234" y="2572201"/>
            <a:ext cx="2263368" cy="17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Роском\Desktop\hudozhnik-Dmitriy-Levin_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22831"/>
            <a:ext cx="1577601" cy="224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Роском\Desktop\48236-0-Alisov-mihail-kartina-morskoy-peyzazh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99797"/>
            <a:ext cx="2319337" cy="192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:\Users\Роском\Desktop\10024-valadon-sjuzanna-kartina-natjurmort-s-cvetami-i-fruktam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5" y="2377989"/>
            <a:ext cx="1534011" cy="21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57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5924912"/>
            <a:ext cx="7543800" cy="914400"/>
          </a:xfrm>
        </p:spPr>
        <p:txBody>
          <a:bodyPr/>
          <a:lstStyle/>
          <a:p>
            <a:pPr algn="r"/>
            <a:r>
              <a:rPr lang="ru-RU" sz="2800" dirty="0" smtClean="0"/>
              <a:t>Исаак Ильич Левитан </a:t>
            </a:r>
            <a:br>
              <a:rPr lang="ru-RU" sz="2800" dirty="0" smtClean="0"/>
            </a:br>
            <a:r>
              <a:rPr lang="ru-RU" sz="2800" dirty="0" smtClean="0"/>
              <a:t>«Озеро Русь»</a:t>
            </a:r>
            <a:endParaRPr lang="ru-RU" sz="2800" dirty="0"/>
          </a:p>
        </p:txBody>
      </p:sp>
      <p:pic>
        <p:nvPicPr>
          <p:cNvPr id="12290" name="Picture 2" descr="C:\Users\Роском\Desktop\RRR - 0238 -- Levitan Isaak - Озеро Русь, 1899-1900, 149x208 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837643" cy="5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31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67056" y="5909672"/>
            <a:ext cx="7543800" cy="914400"/>
          </a:xfrm>
        </p:spPr>
        <p:txBody>
          <a:bodyPr/>
          <a:lstStyle/>
          <a:p>
            <a:pPr algn="r"/>
            <a:r>
              <a:rPr lang="ru-RU" sz="2400" dirty="0">
                <a:solidFill>
                  <a:prstClr val="white"/>
                </a:solidFill>
              </a:rPr>
              <a:t>Исаак Ильич Левитан </a:t>
            </a:r>
            <a:br>
              <a:rPr lang="ru-RU" sz="2400" dirty="0">
                <a:solidFill>
                  <a:prstClr val="white"/>
                </a:solidFill>
              </a:rPr>
            </a:br>
            <a:r>
              <a:rPr lang="ru-RU" sz="2400" dirty="0" smtClean="0">
                <a:solidFill>
                  <a:prstClr val="white"/>
                </a:solidFill>
              </a:rPr>
              <a:t>«Над вечным покоем»</a:t>
            </a:r>
            <a:endParaRPr lang="ru-RU" sz="2400" dirty="0"/>
          </a:p>
        </p:txBody>
      </p:sp>
      <p:pic>
        <p:nvPicPr>
          <p:cNvPr id="13314" name="Picture 2" descr="C:\Users\Роском\Desktop\Nad-vechnyim-pokoem-Isaak-Ilich-Levi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4839"/>
            <a:ext cx="7952456" cy="57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4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664" y="5816487"/>
            <a:ext cx="7543800" cy="841648"/>
          </a:xfrm>
        </p:spPr>
        <p:txBody>
          <a:bodyPr/>
          <a:lstStyle/>
          <a:p>
            <a:pPr algn="r"/>
            <a:r>
              <a:rPr lang="ru-RU" sz="2800" dirty="0"/>
              <a:t>Василий Иванович </a:t>
            </a:r>
            <a:r>
              <a:rPr lang="ru-RU" sz="2800" dirty="0" smtClean="0"/>
              <a:t>Суриков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«Изба</a:t>
            </a:r>
            <a:r>
              <a:rPr lang="ru-RU" sz="2800" dirty="0" smtClean="0"/>
              <a:t>»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оском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86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5805264"/>
            <a:ext cx="7543800" cy="914400"/>
          </a:xfrm>
        </p:spPr>
        <p:txBody>
          <a:bodyPr/>
          <a:lstStyle/>
          <a:p>
            <a:pPr algn="r"/>
            <a:r>
              <a:rPr lang="ru-RU" sz="2800" dirty="0"/>
              <a:t>Алексей Кондратьевич </a:t>
            </a:r>
            <a:r>
              <a:rPr lang="ru-RU" sz="2800" dirty="0" smtClean="0"/>
              <a:t>Саврасов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«Пейзаж с избушкой»</a:t>
            </a:r>
          </a:p>
        </p:txBody>
      </p:sp>
      <p:pic>
        <p:nvPicPr>
          <p:cNvPr id="2050" name="Picture 2" descr="C:\Users\Роском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6848"/>
            <a:ext cx="7880880" cy="53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5589240"/>
            <a:ext cx="7543800" cy="1152128"/>
          </a:xfrm>
        </p:spPr>
        <p:txBody>
          <a:bodyPr/>
          <a:lstStyle/>
          <a:p>
            <a:pPr algn="r"/>
            <a:r>
              <a:rPr lang="ru-RU" sz="2800" dirty="0"/>
              <a:t>Исаак Ильич </a:t>
            </a:r>
            <a:r>
              <a:rPr lang="ru-RU" sz="2800" dirty="0" smtClean="0"/>
              <a:t>Левитан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«Избы. После захода солнца»</a:t>
            </a:r>
          </a:p>
        </p:txBody>
      </p:sp>
      <p:pic>
        <p:nvPicPr>
          <p:cNvPr id="3074" name="Picture 2" descr="C:\Users\Роском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7592"/>
            <a:ext cx="7560840" cy="557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5805264"/>
            <a:ext cx="7543800" cy="914400"/>
          </a:xfrm>
        </p:spPr>
        <p:txBody>
          <a:bodyPr/>
          <a:lstStyle/>
          <a:p>
            <a:pPr algn="r"/>
            <a:r>
              <a:rPr lang="ru-RU" sz="2800" dirty="0" smtClean="0"/>
              <a:t>Василий Иванович Суриков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«Городской </a:t>
            </a:r>
            <a:r>
              <a:rPr lang="ru-RU" sz="2800" dirty="0"/>
              <a:t>пейзаж. Вид </a:t>
            </a:r>
            <a:r>
              <a:rPr lang="ru-RU" sz="2800" dirty="0" smtClean="0"/>
              <a:t>Москвы»</a:t>
            </a:r>
            <a:endParaRPr lang="ru-RU" sz="2800" dirty="0"/>
          </a:p>
        </p:txBody>
      </p:sp>
      <p:pic>
        <p:nvPicPr>
          <p:cNvPr id="4099" name="Picture 3" descr="C:\Users\Роском\Desktop\78b9d84407aa5ba3f766941f88db09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5148411" cy="48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83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5661248"/>
            <a:ext cx="7543800" cy="914400"/>
          </a:xfrm>
        </p:spPr>
        <p:txBody>
          <a:bodyPr/>
          <a:lstStyle/>
          <a:p>
            <a:pPr algn="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Василий Иванович Суриков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Вечер в Петербурге»</a:t>
            </a:r>
          </a:p>
        </p:txBody>
      </p:sp>
      <p:pic>
        <p:nvPicPr>
          <p:cNvPr id="5123" name="Picture 3" descr="C:\Users\Роском\Desktop\vecher-v-peterburge-surikov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34259"/>
            <a:ext cx="7848872" cy="451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5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5733256"/>
            <a:ext cx="7543800" cy="914400"/>
          </a:xfrm>
        </p:spPr>
        <p:txBody>
          <a:bodyPr/>
          <a:lstStyle/>
          <a:p>
            <a:pPr algn="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Василий Иванович </a:t>
            </a:r>
            <a:r>
              <a:rPr lang="ru-RU" sz="2800" dirty="0" smtClean="0"/>
              <a:t>Суриков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Вид памятника Петру I на Сенатской площади в </a:t>
            </a:r>
            <a:r>
              <a:rPr lang="ru-RU" sz="2800" dirty="0" smtClean="0"/>
              <a:t>Петербурге»</a:t>
            </a:r>
            <a:endParaRPr lang="ru-RU" sz="2800" dirty="0"/>
          </a:p>
        </p:txBody>
      </p:sp>
      <p:pic>
        <p:nvPicPr>
          <p:cNvPr id="6146" name="Picture 2" descr="C:\Users\Роском\Desktop\c7a409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589662" cy="488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85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5805264"/>
            <a:ext cx="7543800" cy="914400"/>
          </a:xfrm>
        </p:spPr>
        <p:txBody>
          <a:bodyPr/>
          <a:lstStyle/>
          <a:p>
            <a:pPr algn="r"/>
            <a:r>
              <a:rPr lang="ru-RU" sz="2800" dirty="0">
                <a:effectLst/>
              </a:rPr>
              <a:t>Айвазовский </a:t>
            </a:r>
            <a:r>
              <a:rPr lang="ru-RU" sz="2800" dirty="0" smtClean="0">
                <a:effectLst/>
              </a:rPr>
              <a:t>Иван Константинович 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«</a:t>
            </a:r>
            <a:r>
              <a:rPr lang="ru-RU" sz="2800" dirty="0">
                <a:effectLst/>
              </a:rPr>
              <a:t>Корабли перед кавказским побережьем»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7170" name="Picture 2" descr="C:\Users\Роском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590397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5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5733256"/>
            <a:ext cx="7543800" cy="914400"/>
          </a:xfrm>
        </p:spPr>
        <p:txBody>
          <a:bodyPr/>
          <a:lstStyle/>
          <a:p>
            <a:pPr algn="r"/>
            <a:r>
              <a:rPr lang="ru-RU" sz="2800" dirty="0">
                <a:solidFill>
                  <a:prstClr val="white"/>
                </a:solidFill>
                <a:effectLst/>
              </a:rPr>
              <a:t>Айвазовский Иван Константинович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2800" dirty="0">
                <a:effectLst/>
              </a:rPr>
              <a:t>«Закат на штормовом море»</a:t>
            </a:r>
            <a:endParaRPr lang="ru-RU" sz="2800" dirty="0"/>
          </a:p>
        </p:txBody>
      </p:sp>
      <p:pic>
        <p:nvPicPr>
          <p:cNvPr id="8194" name="Picture 2" descr="C:\Users\Роском\Desktop\imag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166372" cy="49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645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76</TotalTime>
  <Words>32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Пейзаж – большой мир</vt:lpstr>
      <vt:lpstr>Василий Иванович Суриков  «Изба» </vt:lpstr>
      <vt:lpstr>Алексей Кондратьевич Саврасов  «Пейзаж с избушкой»</vt:lpstr>
      <vt:lpstr>Исаак Ильич Левитан  «Избы. После захода солнца»</vt:lpstr>
      <vt:lpstr>Василий Иванович Суриков «Городской пейзаж. Вид Москвы»</vt:lpstr>
      <vt:lpstr> Василий Иванович Суриков «Вечер в Петербурге»</vt:lpstr>
      <vt:lpstr> Василий Иванович Суриков «Вид памятника Петру I на Сенатской площади в Петербурге»</vt:lpstr>
      <vt:lpstr>Айвазовский Иван Константинович  «Корабли перед кавказским побережьем» </vt:lpstr>
      <vt:lpstr>Айвазовский Иван Константинович «Закат на штормовом море»</vt:lpstr>
      <vt:lpstr>Клод Моне      «Мост Черринг Кросс»</vt:lpstr>
      <vt:lpstr>Клод Моне  «Стога сена и последние лучи солнца»</vt:lpstr>
      <vt:lpstr>Презентация PowerPoint</vt:lpstr>
      <vt:lpstr>Исаак Ильич Левитан  «Озеро Русь»</vt:lpstr>
      <vt:lpstr>Исаак Ильич Левитан  «Над вечным покоем»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Пейзаж – большой мир</dc:title>
  <dc:creator>Windows User</dc:creator>
  <cp:lastModifiedBy>Windows User</cp:lastModifiedBy>
  <cp:revision>5</cp:revision>
  <dcterms:created xsi:type="dcterms:W3CDTF">2018-04-17T10:25:42Z</dcterms:created>
  <dcterms:modified xsi:type="dcterms:W3CDTF">2018-04-17T11:42:13Z</dcterms:modified>
</cp:coreProperties>
</file>